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1" r:id="rId3"/>
    <p:sldId id="262" r:id="rId4"/>
    <p:sldId id="258" r:id="rId5"/>
    <p:sldId id="264" r:id="rId6"/>
    <p:sldId id="265" r:id="rId7"/>
    <p:sldId id="263" r:id="rId8"/>
    <p:sldId id="305" r:id="rId9"/>
    <p:sldId id="306" r:id="rId10"/>
    <p:sldId id="307" r:id="rId11"/>
    <p:sldId id="308" r:id="rId12"/>
    <p:sldId id="309" r:id="rId13"/>
    <p:sldId id="311" r:id="rId14"/>
    <p:sldId id="312" r:id="rId15"/>
    <p:sldId id="313" r:id="rId16"/>
    <p:sldId id="314" r:id="rId17"/>
    <p:sldId id="319" r:id="rId18"/>
    <p:sldId id="315" r:id="rId19"/>
    <p:sldId id="320" r:id="rId20"/>
    <p:sldId id="331" r:id="rId21"/>
    <p:sldId id="303" r:id="rId22"/>
    <p:sldId id="332" r:id="rId23"/>
    <p:sldId id="316" r:id="rId24"/>
    <p:sldId id="317" r:id="rId25"/>
    <p:sldId id="318" r:id="rId26"/>
    <p:sldId id="310" r:id="rId27"/>
    <p:sldId id="298" r:id="rId28"/>
    <p:sldId id="299" r:id="rId29"/>
    <p:sldId id="300" r:id="rId30"/>
    <p:sldId id="302" r:id="rId31"/>
    <p:sldId id="297" r:id="rId32"/>
    <p:sldId id="304" r:id="rId33"/>
    <p:sldId id="270" r:id="rId34"/>
    <p:sldId id="259" r:id="rId35"/>
    <p:sldId id="267" r:id="rId36"/>
    <p:sldId id="261" r:id="rId37"/>
    <p:sldId id="271" r:id="rId38"/>
    <p:sldId id="333" r:id="rId39"/>
    <p:sldId id="257" r:id="rId40"/>
    <p:sldId id="334" r:id="rId41"/>
    <p:sldId id="335" r:id="rId42"/>
    <p:sldId id="278" r:id="rId43"/>
    <p:sldId id="274" r:id="rId44"/>
    <p:sldId id="280" r:id="rId45"/>
    <p:sldId id="281" r:id="rId46"/>
    <p:sldId id="282" r:id="rId47"/>
    <p:sldId id="321" r:id="rId48"/>
    <p:sldId id="322" r:id="rId49"/>
    <p:sldId id="336" r:id="rId50"/>
    <p:sldId id="323" r:id="rId51"/>
    <p:sldId id="324" r:id="rId52"/>
    <p:sldId id="325" r:id="rId53"/>
    <p:sldId id="326" r:id="rId54"/>
    <p:sldId id="337" r:id="rId55"/>
    <p:sldId id="338" r:id="rId56"/>
    <p:sldId id="32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CD57E-CCCD-417C-84E7-6D91DD7F0EA5}" v="5" dt="2025-12-16T21:58:47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1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1184739"/>
            <a:ext cx="9144000" cy="2387600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94936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Electric Circuits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F350F-FD35-C0F2-B243-02C7916AB901}"/>
              </a:ext>
            </a:extLst>
          </p:cNvPr>
          <p:cNvSpPr txBox="1">
            <a:spLocks/>
          </p:cNvSpPr>
          <p:nvPr/>
        </p:nvSpPr>
        <p:spPr>
          <a:xfrm>
            <a:off x="1676400" y="36100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11.1.1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EF7B579-2B85-FCEB-F9E9-18D73BE5916A}"/>
              </a:ext>
            </a:extLst>
          </p:cNvPr>
          <p:cNvSpPr txBox="1">
            <a:spLocks/>
          </p:cNvSpPr>
          <p:nvPr/>
        </p:nvSpPr>
        <p:spPr>
          <a:xfrm>
            <a:off x="1676400" y="60896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Causes of Electric Currents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3E95FE-3C55-B95E-16A0-A55174691C7E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11.1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852C0D-8A0E-E2A9-2E40-E20D8B7E6693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Electric Current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DA88-64FE-D684-D8D7-BDE27739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398DBA-4AEF-F50E-2B7B-C23B90685FDB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E6043-FE1A-CB02-9D2D-3077A2680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6" y="815113"/>
            <a:ext cx="10021168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4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E8B9-F4B7-5CF6-F388-71F00960A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F14A7-99CA-0F15-F5B4-0A37F098535E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7AC4A-0337-2B55-B51A-548D1EA0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2" y="845596"/>
            <a:ext cx="9876376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15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92ADA-5F92-E6CA-AE52-81300C67F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A5C6B8-B7C7-3EB0-FA1E-5BDF90F7E53E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A5BE2-7F79-6EF8-FCF8-19ECACCE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94" y="830355"/>
            <a:ext cx="9815411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F6FB-66A6-A2B2-340A-7A4A849FD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D60E61-7487-4E29-A404-5EB30E0157A2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7BDFA-EDD7-EC15-D6B9-989387A7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754148"/>
            <a:ext cx="9617273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36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5100-8C82-542F-65B2-EB9D4154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53A9FF-0ED5-3869-5DE0-DEC61107742C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99DAC-D8B8-F418-4112-65C40652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757958"/>
            <a:ext cx="9754445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2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4657C-7149-5E2F-4C74-9064495F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3A2972-7C3B-4F55-A423-B410CA0597B2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46260-4412-DC6F-06F8-06FF98EE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5" y="750338"/>
            <a:ext cx="9579170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1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91A9-36C3-C89A-BA24-BA97BA0D8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2F4BFE-2353-FE99-85BE-CE90AD835FE9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BC7FA-D518-B76F-0ED9-6BD2B629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77" y="933233"/>
            <a:ext cx="8131245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0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A3C2-EBC1-7BC1-4F2B-64CF9D220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E2E7D8-50E5-A47C-ED10-A55061115C0A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DB785-2008-BF14-6706-C0AE3D8D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66" y="872268"/>
            <a:ext cx="9541067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4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F5E4-8D1B-51A6-6D55-B6AA836B3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0A000C-B817-FB27-5256-78EF25A09B1A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897CF-2349-F78C-1771-3F097834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811303"/>
            <a:ext cx="8268417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5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98648-D197-1553-48A4-2599E7170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CDC010-9825-3277-F4B1-F6B4B182F087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18CE7-8A2F-CF25-8864-CD3F37C4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46" y="849406"/>
            <a:ext cx="9777307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5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4FE4-D230-F793-D1EE-AAE03223F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5B87A7-D246-8967-C5BB-BAA9BB391857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7E3E1-67BD-114F-AC0B-80261714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9" y="906561"/>
            <a:ext cx="9487722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6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0E49-1EF6-E19B-678F-E60F68B4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FF6F6C-FAF4-7C6A-CC07-95787005F502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03353-96FA-8F45-E3FF-5BD843F6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84" y="731286"/>
            <a:ext cx="9602032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AB1A-F6E4-119F-FC3B-6C368F7CC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FD31-C448-B4F0-0DAD-B2F6303C8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11.1.2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15DF2-0C05-B1AB-54D1-FECD28C96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Electric Current Density and its relationship to an Electric Field</a:t>
            </a:r>
          </a:p>
        </p:txBody>
      </p:sp>
    </p:spTree>
    <p:extLst>
      <p:ext uri="{BB962C8B-B14F-4D97-AF65-F5344CB8AC3E}">
        <p14:creationId xmlns:p14="http://schemas.microsoft.com/office/powerpoint/2010/main" val="140271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1D4A8-CFA6-37D8-8472-E07AB3F39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F438-74A0-36FF-02EA-7677907009F9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1AF97-333D-8B5C-BB80-1374754A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5" y="982768"/>
            <a:ext cx="9800169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29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0D45-F7B6-D287-AA24-1396783C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210E5E-35A1-CACA-5787-96516442E4E3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E6823-6348-DB3A-E94C-E25FEB51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830355"/>
            <a:ext cx="9464860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6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2373-E690-796A-1B91-3A2CC120A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1D73E1-DFFA-361E-153E-8BB29654A26C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59AA7-5776-E626-6290-AE455C0F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7" y="834165"/>
            <a:ext cx="9998306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83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22447-D8DF-E1B7-BFB9-633E18CD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3B7986-1759-E20D-2948-9D30BF165747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A5B06-D4AF-5604-336B-CDEB8D4C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09" y="837975"/>
            <a:ext cx="9952582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24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BB8F5-0937-02FD-C003-BE50CC41D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14E344-5029-D212-16D0-86DA66CD521F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49821-6450-9D0D-B42B-DF4EDBB7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700803"/>
            <a:ext cx="9624894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66587-D995-62BE-D744-A4F72A41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E675FE-AA6C-3C25-9D72-7D917969DC6B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2E086-58CF-DF69-CD04-E84356EFF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716045"/>
            <a:ext cx="9350550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14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6B7A4-3733-FB38-264A-438D7B88C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600912-3841-735F-AC18-52BD709C67B0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8E6FA-C254-FB47-5635-C7CEF891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757958"/>
            <a:ext cx="9617273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2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669A2-19D6-AE10-B505-7908DFB2C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40A159-351A-8554-425C-AA0C78FC596C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38EF-B04E-B432-2386-C28ADB2F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83" y="914182"/>
            <a:ext cx="9381033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2BD4DD-9485-B799-2495-7B6E09C64D55}"/>
              </a:ext>
            </a:extLst>
          </p:cNvPr>
          <p:cNvSpPr/>
          <p:nvPr/>
        </p:nvSpPr>
        <p:spPr>
          <a:xfrm>
            <a:off x="9507514" y="14752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C79F3-15CB-5ACC-D60F-59830A25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792251"/>
            <a:ext cx="9754445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3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A68DF-B2C0-C64E-079E-AEEC81AFB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E220B1-C1F1-71DC-CAC8-BE9AAC99F6BE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A3526-B94F-A540-C943-4BC052387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98" y="959906"/>
            <a:ext cx="9739204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7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81A13-CE06-9201-8CEC-5173F084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69FE41-3D6A-0761-2F19-FE2C14152F9A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DD6A5-B571-B42B-9A60-D8BC267E8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22" y="837975"/>
            <a:ext cx="9647756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1593C-6828-7048-CAD9-817FF397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53" y="921802"/>
            <a:ext cx="9845893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83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2FBEE1-F8E0-2473-7E90-BA29F2203D8E}"/>
              </a:ext>
            </a:extLst>
          </p:cNvPr>
          <p:cNvSpPr/>
          <p:nvPr/>
        </p:nvSpPr>
        <p:spPr>
          <a:xfrm>
            <a:off x="9583714" y="1290154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C6F0E-84F1-E4EB-AE0C-184478F0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11" y="742717"/>
            <a:ext cx="9434378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63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9E504-7698-0B27-5133-9578C93B8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10A213-5C3A-F325-827E-1F5D3EAF4327}"/>
              </a:ext>
            </a:extLst>
          </p:cNvPr>
          <p:cNvSpPr/>
          <p:nvPr/>
        </p:nvSpPr>
        <p:spPr>
          <a:xfrm>
            <a:off x="9551057" y="854726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AB668-88E4-B7BE-1C1B-CBE0B988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03" y="826544"/>
            <a:ext cx="8702794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45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725E9-6607-14BD-DAA7-C99B65AAF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03E347-783F-F54D-B2C3-2164CFF98439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A5414-11D3-1A87-3F7E-F5C8486A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2" y="834165"/>
            <a:ext cx="9876376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57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B8F78D-FD1D-E532-78EA-BADE1FF494D4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DFFA7-97F7-340B-A8E1-287A73B9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74" y="963716"/>
            <a:ext cx="8207451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9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DEEC-DBB8-3D5B-B84B-474AC5220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53C3B4-5107-0506-DF50-A61A8547282A}"/>
              </a:ext>
            </a:extLst>
          </p:cNvPr>
          <p:cNvSpPr/>
          <p:nvPr/>
        </p:nvSpPr>
        <p:spPr>
          <a:xfrm>
            <a:off x="9703457" y="8656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BE72D-A539-AAD1-729B-7989A273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2" y="754148"/>
            <a:ext cx="10333615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72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377A-EA57-FEDD-2123-0FAF46E1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8A754A-2D44-137F-27CF-416F7CB5E9C7}"/>
              </a:ext>
            </a:extLst>
          </p:cNvPr>
          <p:cNvSpPr/>
          <p:nvPr/>
        </p:nvSpPr>
        <p:spPr>
          <a:xfrm>
            <a:off x="9703457" y="8656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19FE0-D797-0CA9-EC99-A85A877A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22" y="735096"/>
            <a:ext cx="986875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90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69FC2-A4A6-7573-F9CF-E5B2B2CF8ACE}"/>
              </a:ext>
            </a:extLst>
          </p:cNvPr>
          <p:cNvSpPr/>
          <p:nvPr/>
        </p:nvSpPr>
        <p:spPr>
          <a:xfrm>
            <a:off x="9720034" y="542153"/>
            <a:ext cx="1355383" cy="96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9A832C-133C-B5D6-2585-E6CBDB173C0E}"/>
              </a:ext>
            </a:extLst>
          </p:cNvPr>
          <p:cNvSpPr txBox="1">
            <a:spLocks/>
          </p:cNvSpPr>
          <p:nvPr/>
        </p:nvSpPr>
        <p:spPr>
          <a:xfrm>
            <a:off x="4626429" y="2406877"/>
            <a:ext cx="9144000" cy="23876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11.1.3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DD8E0C1-7AED-0A30-8C10-959E35662992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Direction as it pertains to electric current</a:t>
            </a:r>
          </a:p>
        </p:txBody>
      </p:sp>
    </p:spTree>
    <p:extLst>
      <p:ext uri="{BB962C8B-B14F-4D97-AF65-F5344CB8AC3E}">
        <p14:creationId xmlns:p14="http://schemas.microsoft.com/office/powerpoint/2010/main" val="297420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1C846-0ADA-E85C-2C9F-69245DFFE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4C8DC6-E79D-CF56-09A8-B71E7B03FEDA}"/>
              </a:ext>
            </a:extLst>
          </p:cNvPr>
          <p:cNvSpPr/>
          <p:nvPr/>
        </p:nvSpPr>
        <p:spPr>
          <a:xfrm>
            <a:off x="9720034" y="542153"/>
            <a:ext cx="1355383" cy="96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649EB5-7E72-C5E5-036B-A2B720DD557D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88DBE-10DD-D56D-4A3E-E35FD2C4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5" y="773200"/>
            <a:ext cx="9579170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4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0F7FD-1A86-1454-36D1-D72C23D17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CD757F-ECDE-F5A7-57A5-0939B972D273}"/>
              </a:ext>
            </a:extLst>
          </p:cNvPr>
          <p:cNvSpPr/>
          <p:nvPr/>
        </p:nvSpPr>
        <p:spPr>
          <a:xfrm>
            <a:off x="9703457" y="8656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A5C6C-106F-78CE-9A88-ADC143BD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21" y="1760075"/>
            <a:ext cx="9426757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2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07794-E706-93B3-0509-3916A2C1E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916143-1C41-632F-24CC-BBD944E9D6EE}"/>
              </a:ext>
            </a:extLst>
          </p:cNvPr>
          <p:cNvSpPr/>
          <p:nvPr/>
        </p:nvSpPr>
        <p:spPr>
          <a:xfrm>
            <a:off x="9703457" y="8656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5991A-D6E8-79E6-6FB4-D095D7E2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6" y="952285"/>
            <a:ext cx="9548687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92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6454-3E0F-2CDA-1122-B775DF32F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D7124B-96FF-587C-940E-D904EE4E9033}"/>
              </a:ext>
            </a:extLst>
          </p:cNvPr>
          <p:cNvSpPr/>
          <p:nvPr/>
        </p:nvSpPr>
        <p:spPr>
          <a:xfrm>
            <a:off x="9703457" y="8656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C3E01-2433-E81C-3469-E8D78FD96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63" y="818924"/>
            <a:ext cx="939627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9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827D-B8A8-774B-BE5D-9A161240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3F619E-51BB-DA81-D929-8F97042D5ACE}"/>
              </a:ext>
            </a:extLst>
          </p:cNvPr>
          <p:cNvSpPr/>
          <p:nvPr/>
        </p:nvSpPr>
        <p:spPr>
          <a:xfrm>
            <a:off x="9703457" y="8656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40038-BFF8-E5E8-BDDA-A3EB504F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837975"/>
            <a:ext cx="9731583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73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83CEB-14C7-9C71-D91F-D37736E4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308063-886F-BF5A-B247-318335831E9E}"/>
              </a:ext>
            </a:extLst>
          </p:cNvPr>
          <p:cNvSpPr/>
          <p:nvPr/>
        </p:nvSpPr>
        <p:spPr>
          <a:xfrm>
            <a:off x="9703457" y="8656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A73A4-F336-5E74-3C04-6DC3627C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04" y="811303"/>
            <a:ext cx="9586791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62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8766F-B9F2-55A3-7E63-99BDCBC6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9423B3-1A17-D1FA-9966-23F2125D3222}"/>
              </a:ext>
            </a:extLst>
          </p:cNvPr>
          <p:cNvSpPr/>
          <p:nvPr/>
        </p:nvSpPr>
        <p:spPr>
          <a:xfrm>
            <a:off x="9703457" y="8656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77B1E-D7DB-2817-42E9-5BE74F1B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788441"/>
            <a:ext cx="9617273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32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5368-E2B8-F294-E602-5AA16A74B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79956F-7533-ABDC-601E-734BF1DF446A}"/>
              </a:ext>
            </a:extLst>
          </p:cNvPr>
          <p:cNvSpPr/>
          <p:nvPr/>
        </p:nvSpPr>
        <p:spPr>
          <a:xfrm>
            <a:off x="9703457" y="865611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C0C6E-45B5-3B72-0448-89066559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44" y="982768"/>
            <a:ext cx="7049111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32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40749B-F16F-1DD9-8F84-01698B9C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53" y="849406"/>
            <a:ext cx="9624894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3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1AA49-C8ED-1A1A-976C-D092032F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0ECEE8-1669-DD78-29A8-8D4A985B5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60" y="1497162"/>
            <a:ext cx="9693480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2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0FC1D-65E5-F3EE-36D6-3CABB3780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5F67EF-DCD0-71F3-0821-FBEAF28ABADE}"/>
              </a:ext>
            </a:extLst>
          </p:cNvPr>
          <p:cNvSpPr/>
          <p:nvPr/>
        </p:nvSpPr>
        <p:spPr>
          <a:xfrm>
            <a:off x="9720034" y="542153"/>
            <a:ext cx="1355383" cy="96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ABA75F-2B4E-15B1-CB34-073E86EF8ACC}"/>
              </a:ext>
            </a:extLst>
          </p:cNvPr>
          <p:cNvSpPr txBox="1">
            <a:spLocks/>
          </p:cNvSpPr>
          <p:nvPr/>
        </p:nvSpPr>
        <p:spPr>
          <a:xfrm>
            <a:off x="4626429" y="2406877"/>
            <a:ext cx="9144000" cy="23876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11.1.4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244204D-7232-922E-8227-01A11AAB8B0B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Problem Solving for non-Constant electric current density in a conductor</a:t>
            </a:r>
          </a:p>
        </p:txBody>
      </p:sp>
    </p:spTree>
    <p:extLst>
      <p:ext uri="{BB962C8B-B14F-4D97-AF65-F5344CB8AC3E}">
        <p14:creationId xmlns:p14="http://schemas.microsoft.com/office/powerpoint/2010/main" val="73433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6A853-A4DB-9161-06AD-F0A403074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9C001F-4E30-CC6A-AF95-E5F9F8FBFADF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D4B1B-11C8-5E6E-881A-666586C4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56" y="704614"/>
            <a:ext cx="9769687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21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651EB-79B7-504B-3861-DCE4F39DD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140E0-7252-765E-F901-A32CBC8C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63" y="1602202"/>
            <a:ext cx="6797673" cy="34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81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23E98-6A26-0E59-09E2-F01F487B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B65E6-EA31-A9BB-6759-D4E46F01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40" y="1280584"/>
            <a:ext cx="7782714" cy="42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1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13431-AD8F-EB1B-02C8-17FB81D1F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68874-8CB3-C1B4-3405-34C5C3CA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37" y="883814"/>
            <a:ext cx="9082819" cy="50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4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F8434-1D5D-12CA-C38D-B868569B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20945-7068-B92A-211F-59F085D7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59" y="1003226"/>
            <a:ext cx="9367540" cy="48515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6B8286-63C3-31A2-FF19-E59973D4B1A7}"/>
              </a:ext>
            </a:extLst>
          </p:cNvPr>
          <p:cNvSpPr/>
          <p:nvPr/>
        </p:nvSpPr>
        <p:spPr>
          <a:xfrm>
            <a:off x="1367883" y="4029307"/>
            <a:ext cx="6631258" cy="14719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57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0380-C71E-5F33-F12A-E318FABD4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45853-2C63-CDD0-FF04-62C35CA2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55" y="466048"/>
            <a:ext cx="8936244" cy="5404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E20D6C-6ECD-9E29-22A8-9C5D9BAEE6FB}"/>
              </a:ext>
            </a:extLst>
          </p:cNvPr>
          <p:cNvSpPr/>
          <p:nvPr/>
        </p:nvSpPr>
        <p:spPr>
          <a:xfrm>
            <a:off x="1964573" y="2617076"/>
            <a:ext cx="8936244" cy="3647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2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C666-44A7-E356-97FD-9490EB4F2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290FD8-D105-64DF-47C2-93597FB1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55" y="466048"/>
            <a:ext cx="8936244" cy="54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ED90B-A958-D13B-520A-D87823DE0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C60AA-5A2B-FC63-A37F-355A3A2F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24" y="1327349"/>
            <a:ext cx="7326283" cy="38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3797A-876B-7FC3-928C-B72B22FF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42" y="818924"/>
            <a:ext cx="9411516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9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6BBF49-AF71-4B31-219F-94FDAD78F113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8CE5A-3D19-540F-CC06-B20066EF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777010"/>
            <a:ext cx="9807790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3130E-27E2-CA5D-B8C7-98BC099A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1A10CA-7EAB-AF59-90E5-60AE2649A25D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91796-8FCB-1833-F9EE-7935D494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792251"/>
            <a:ext cx="9754445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0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9CC19-0DC0-9FCD-0A35-0697180AA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9090B1-DED2-7701-E071-1573DA7426B5}"/>
              </a:ext>
            </a:extLst>
          </p:cNvPr>
          <p:cNvSpPr/>
          <p:nvPr/>
        </p:nvSpPr>
        <p:spPr>
          <a:xfrm>
            <a:off x="9485743" y="343097"/>
            <a:ext cx="1813280" cy="137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8141E-4AFE-F05C-DE0B-9BB479D62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754148"/>
            <a:ext cx="9731583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41</Words>
  <Application>Microsoft Office PowerPoint</Application>
  <PresentationFormat>Widescreen</PresentationFormat>
  <Paragraphs>12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Aptos</vt:lpstr>
      <vt:lpstr>Aptos Display</vt:lpstr>
      <vt:lpstr>Arial</vt:lpstr>
      <vt:lpstr>office theme</vt:lpstr>
      <vt:lpstr>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11.1.2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BRAVO, MICHAEL J</dc:creator>
  <cp:lastModifiedBy>BRAVO, MICHAEL J</cp:lastModifiedBy>
  <cp:revision>300</cp:revision>
  <dcterms:created xsi:type="dcterms:W3CDTF">2025-09-20T18:36:01Z</dcterms:created>
  <dcterms:modified xsi:type="dcterms:W3CDTF">2026-01-06T20:57:03Z</dcterms:modified>
</cp:coreProperties>
</file>